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7" r:id="rId9"/>
    <p:sldId id="268" r:id="rId10"/>
    <p:sldId id="269" r:id="rId11"/>
    <p:sldId id="270" r:id="rId12"/>
    <p:sldId id="271" r:id="rId13"/>
    <p:sldId id="274" r:id="rId14"/>
    <p:sldId id="262" r:id="rId15"/>
    <p:sldId id="272" r:id="rId16"/>
    <p:sldId id="273" r:id="rId17"/>
    <p:sldId id="263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3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7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9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6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3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B37C0-ACE9-47A5-AB62-247F5B3BF5D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DC69-79C9-485D-881D-91CF536A4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6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/>
          <a:lstStyle/>
          <a:p>
            <a:r>
              <a:rPr lang="en-US" dirty="0" smtClean="0"/>
              <a:t>Western Swing and Cowtown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 smtClean="0"/>
              <a:t>TCU Office of Extended Education</a:t>
            </a:r>
          </a:p>
          <a:p>
            <a:r>
              <a:rPr lang="en-US" dirty="0" smtClean="0"/>
              <a:t>Summer Course 19MM40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57200"/>
            <a:ext cx="3733800" cy="248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3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Springs Dance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5336 White Settlement Rd</a:t>
            </a:r>
          </a:p>
          <a:p>
            <a:r>
              <a:rPr lang="en-US" sz="2800" dirty="0" smtClean="0"/>
              <a:t>Early site of Western Swing dances</a:t>
            </a:r>
          </a:p>
          <a:p>
            <a:r>
              <a:rPr lang="en-US" sz="2800" dirty="0" smtClean="0"/>
              <a:t>Hosted Light Crust Doughboys, Milton Brown, Bob Wills, and many others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657600"/>
            <a:ext cx="2514600" cy="285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19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Springs Dance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Filled the pavilion with dancers, sometimes a thousand people</a:t>
            </a:r>
          </a:p>
          <a:p>
            <a:r>
              <a:rPr lang="en-US" dirty="0" smtClean="0"/>
              <a:t>Brown broadcasted from the pavilion</a:t>
            </a:r>
          </a:p>
          <a:p>
            <a:r>
              <a:rPr lang="en-US" dirty="0" smtClean="0"/>
              <a:t>Attendance declined after Brown’s death in 1936</a:t>
            </a:r>
          </a:p>
          <a:p>
            <a:r>
              <a:rPr lang="en-US" dirty="0" smtClean="0"/>
              <a:t>Hosted bands on Saturdays only</a:t>
            </a:r>
          </a:p>
        </p:txBody>
      </p:sp>
    </p:spTree>
    <p:extLst>
      <p:ext uri="{BB962C8B-B14F-4D97-AF65-F5344CB8AC3E}">
        <p14:creationId xmlns:p14="http://schemas.microsoft.com/office/powerpoint/2010/main" val="30265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Springs Dance Hall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1963: becomes Ray Chaney’s Stage Coach Inn</a:t>
            </a:r>
          </a:p>
          <a:p>
            <a:r>
              <a:rPr lang="en-US" sz="2800" dirty="0" smtClean="0"/>
              <a:t>Continued to host western swing and country bands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Fire destroys the club in 1967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590800"/>
            <a:ext cx="2499360" cy="1413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46" y="4800600"/>
            <a:ext cx="2880067" cy="16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7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Wills &amp; The Texas Playboys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6811963" cy="3405982"/>
          </a:xfrm>
        </p:spPr>
      </p:pic>
    </p:spTree>
    <p:extLst>
      <p:ext uri="{BB962C8B-B14F-4D97-AF65-F5344CB8AC3E}">
        <p14:creationId xmlns:p14="http://schemas.microsoft.com/office/powerpoint/2010/main" val="1388444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Wills &amp; The Texas Playboys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Turkey, TX</a:t>
            </a:r>
          </a:p>
          <a:p>
            <a:r>
              <a:rPr lang="en-US" dirty="0" smtClean="0"/>
              <a:t>Met Milton Brown in 1930 in Fort Worth</a:t>
            </a:r>
          </a:p>
          <a:p>
            <a:r>
              <a:rPr lang="en-US" dirty="0" smtClean="0"/>
              <a:t>Left The Musical Brownies in 1933 to form The Texas Playboys</a:t>
            </a:r>
          </a:p>
          <a:p>
            <a:r>
              <a:rPr lang="en-US" dirty="0" smtClean="0"/>
              <a:t>Eventually relocated to Tulsa, and then the West Coast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Wills &amp; The Texas Playboys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King of Western Swing”</a:t>
            </a:r>
          </a:p>
          <a:p>
            <a:r>
              <a:rPr lang="en-US" dirty="0" smtClean="0"/>
              <a:t>Helped define the quintessential Western Swing sound we know today</a:t>
            </a:r>
          </a:p>
          <a:p>
            <a:r>
              <a:rPr lang="en-US" dirty="0" smtClean="0"/>
              <a:t>Experimented with his sound over their 40+ years career</a:t>
            </a:r>
          </a:p>
          <a:p>
            <a:pPr lvl="1"/>
            <a:r>
              <a:rPr lang="en-US" dirty="0" smtClean="0"/>
              <a:t>Additional fiddles</a:t>
            </a:r>
          </a:p>
          <a:p>
            <a:pPr lvl="1"/>
            <a:r>
              <a:rPr lang="en-US" dirty="0" smtClean="0"/>
              <a:t>Horn section in the 40’s/50’s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Wills &amp; The Texas Playboys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Funny Nashville encounter….</a:t>
            </a:r>
          </a:p>
          <a:p>
            <a:pPr lvl="1"/>
            <a:r>
              <a:rPr lang="en-US" dirty="0" smtClean="0"/>
              <a:t>Bob defied the Opry rules!</a:t>
            </a:r>
          </a:p>
          <a:p>
            <a:r>
              <a:rPr lang="en-US" dirty="0" smtClean="0"/>
              <a:t>Important recording:</a:t>
            </a:r>
          </a:p>
          <a:p>
            <a:pPr lvl="1"/>
            <a:r>
              <a:rPr lang="en-US" dirty="0" smtClean="0"/>
              <a:t>Bob Wills and His Texas Playboys: For the Last Time</a:t>
            </a:r>
          </a:p>
          <a:p>
            <a:pPr lvl="1"/>
            <a:r>
              <a:rPr lang="en-US" dirty="0" smtClean="0"/>
              <a:t>Produced by Tommy </a:t>
            </a:r>
            <a:r>
              <a:rPr lang="en-US" dirty="0" err="1" smtClean="0"/>
              <a:t>Allsup</a:t>
            </a:r>
            <a:endParaRPr lang="en-US" dirty="0"/>
          </a:p>
          <a:p>
            <a:r>
              <a:rPr lang="en-US" dirty="0" smtClean="0"/>
              <a:t>Passed away in 1975</a:t>
            </a:r>
          </a:p>
        </p:txBody>
      </p:sp>
    </p:spTree>
    <p:extLst>
      <p:ext uri="{BB962C8B-B14F-4D97-AF65-F5344CB8AC3E}">
        <p14:creationId xmlns:p14="http://schemas.microsoft.com/office/powerpoint/2010/main" val="353558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Spade Cooley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35" y="1600200"/>
            <a:ext cx="2376130" cy="4525963"/>
          </a:xfrm>
        </p:spPr>
      </p:pic>
    </p:spTree>
    <p:extLst>
      <p:ext uri="{BB962C8B-B14F-4D97-AF65-F5344CB8AC3E}">
        <p14:creationId xmlns:p14="http://schemas.microsoft.com/office/powerpoint/2010/main" val="3145112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Spade Cooley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Oklahoma</a:t>
            </a:r>
          </a:p>
          <a:p>
            <a:r>
              <a:rPr lang="en-US" dirty="0" smtClean="0"/>
              <a:t>Relocated to California in 1930</a:t>
            </a:r>
          </a:p>
          <a:p>
            <a:r>
              <a:rPr lang="en-US" dirty="0" smtClean="0"/>
              <a:t>Defined the “West Coast” Western Swing sound</a:t>
            </a:r>
          </a:p>
          <a:p>
            <a:r>
              <a:rPr lang="en-US" dirty="0" smtClean="0"/>
              <a:t>Once beat Bob Wills in a battle of the bands and called himself the King of Western Swing…</a:t>
            </a:r>
            <a:r>
              <a:rPr lang="en-US" dirty="0" err="1" smtClean="0"/>
              <a:t>hehe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044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Spade Cooley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Hired vocalist </a:t>
            </a:r>
            <a:r>
              <a:rPr lang="en-US" dirty="0" err="1" smtClean="0"/>
              <a:t>Tex</a:t>
            </a:r>
            <a:r>
              <a:rPr lang="en-US" dirty="0" smtClean="0"/>
              <a:t> Williams to front his orchestra, much like Wills/Tommy Duncan</a:t>
            </a:r>
          </a:p>
          <a:p>
            <a:r>
              <a:rPr lang="en-US" dirty="0" smtClean="0"/>
              <a:t>“Refined” sound</a:t>
            </a:r>
          </a:p>
          <a:p>
            <a:pPr lvl="1"/>
            <a:r>
              <a:rPr lang="en-US" dirty="0" smtClean="0"/>
              <a:t>Classically influenced violin parts</a:t>
            </a:r>
          </a:p>
          <a:p>
            <a:pPr lvl="1"/>
            <a:r>
              <a:rPr lang="en-US" dirty="0" smtClean="0"/>
              <a:t>Harp</a:t>
            </a:r>
          </a:p>
          <a:p>
            <a:pPr lvl="1"/>
            <a:r>
              <a:rPr lang="en-US" dirty="0" smtClean="0"/>
              <a:t>Accordion!</a:t>
            </a:r>
          </a:p>
          <a:p>
            <a:pPr lvl="1"/>
            <a:r>
              <a:rPr lang="en-US" dirty="0" smtClean="0"/>
              <a:t>More of a west coast rhythm</a:t>
            </a:r>
          </a:p>
          <a:p>
            <a:pPr lvl="1"/>
            <a:r>
              <a:rPr lang="en-US" dirty="0" smtClean="0"/>
              <a:t>Excellent musicians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5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Introduce yourself to everyone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drew you to this course?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Are you familiar with this genre of music?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do you hope to take away from our experience here?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Course Website: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</a:t>
            </a:r>
            <a:r>
              <a:rPr lang="en-US" dirty="0" smtClean="0">
                <a:sym typeface="Wingdings" panose="05000000000000000000" pitchFamily="2" charset="2"/>
              </a:rPr>
              <a:t>esternswingandcowtown.educatorgroups.com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53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Spade Cooley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“Hollywood’s Western Swing Star”</a:t>
            </a:r>
          </a:p>
          <a:p>
            <a:r>
              <a:rPr lang="en-US" dirty="0" smtClean="0"/>
              <a:t>Stand-in for Roy Rogers</a:t>
            </a:r>
          </a:p>
          <a:p>
            <a:r>
              <a:rPr lang="en-US" dirty="0" smtClean="0"/>
              <a:t>Spade starred in several Western films</a:t>
            </a:r>
          </a:p>
          <a:p>
            <a:pPr lvl="1"/>
            <a:r>
              <a:rPr lang="en-US" i="1" dirty="0" smtClean="0"/>
              <a:t>Take Me Back To Tulsa</a:t>
            </a:r>
          </a:p>
          <a:p>
            <a:pPr lvl="1"/>
            <a:r>
              <a:rPr lang="en-US" i="1" dirty="0" smtClean="0"/>
              <a:t>Spade Cooley: King of Western Swing</a:t>
            </a:r>
          </a:p>
          <a:p>
            <a:pPr lvl="1"/>
            <a:r>
              <a:rPr lang="en-US" i="1" dirty="0" smtClean="0"/>
              <a:t>Melody Stampede </a:t>
            </a:r>
            <a:r>
              <a:rPr lang="en-US" dirty="0" smtClean="0"/>
              <a:t>and more…</a:t>
            </a:r>
          </a:p>
        </p:txBody>
      </p:sp>
    </p:spTree>
    <p:extLst>
      <p:ext uri="{BB962C8B-B14F-4D97-AF65-F5344CB8AC3E}">
        <p14:creationId xmlns:p14="http://schemas.microsoft.com/office/powerpoint/2010/main" val="2518504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Spade Cooley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Tragically murdered his wife in front of their daughter</a:t>
            </a:r>
          </a:p>
          <a:p>
            <a:r>
              <a:rPr lang="en-US" dirty="0" smtClean="0"/>
              <a:t>Convicted of first-degree murder and sentenced to life in prison</a:t>
            </a:r>
          </a:p>
          <a:p>
            <a:r>
              <a:rPr lang="en-US" dirty="0" smtClean="0"/>
              <a:t>Given a 72-hour furlough to perform a concert in Vacaville; walked offstage to a standing ovation, and died of a heart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Swing…what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ame about during the Great Depression era of the 1930s</a:t>
            </a:r>
          </a:p>
          <a:p>
            <a:r>
              <a:rPr lang="en-US" sz="2800" dirty="0" smtClean="0"/>
              <a:t>From Fort Worth, TX!!</a:t>
            </a:r>
          </a:p>
          <a:p>
            <a:r>
              <a:rPr lang="en-US" sz="2800" i="1" dirty="0" smtClean="0"/>
              <a:t>A blend of “traditional fiddle breakdowns, country ballads, blues, ragtime, jazz, swing, pop, polkas, schottisches, and other musical styles”</a:t>
            </a:r>
          </a:p>
          <a:p>
            <a:r>
              <a:rPr lang="en-US" sz="2800" dirty="0" smtClean="0"/>
              <a:t>Born out of rural music in Texas, and blended with jazz and swing</a:t>
            </a:r>
          </a:p>
          <a:p>
            <a:r>
              <a:rPr lang="en-US" sz="2800" dirty="0" smtClean="0"/>
              <a:t>Dance music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80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Swing…what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Not country music…let’s listen </a:t>
            </a:r>
            <a:r>
              <a:rPr lang="en-US" sz="30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3000" dirty="0" smtClean="0">
                <a:sym typeface="Wingdings" panose="05000000000000000000" pitchFamily="2" charset="2"/>
              </a:rPr>
              <a:t>Some </a:t>
            </a:r>
            <a:r>
              <a:rPr lang="en-US" sz="3000" dirty="0">
                <a:sym typeface="Wingdings" panose="05000000000000000000" pitchFamily="2" charset="2"/>
              </a:rPr>
              <a:t>f</a:t>
            </a:r>
            <a:r>
              <a:rPr lang="en-US" sz="3000" dirty="0" smtClean="0">
                <a:sym typeface="Wingdings" panose="05000000000000000000" pitchFamily="2" charset="2"/>
              </a:rPr>
              <a:t>eatures of the “quintessential sound” as we know it today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Twin fiddles (or more!)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Steel guitar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Driving rhythm and walking bass lines on guitar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Piano strong in the rhythm section</a:t>
            </a:r>
          </a:p>
          <a:p>
            <a:pPr lvl="1"/>
            <a:endParaRPr lang="en-US" sz="3000" dirty="0" smtClean="0">
              <a:sym typeface="Wingdings" panose="05000000000000000000" pitchFamily="2" charset="2"/>
            </a:endParaRPr>
          </a:p>
          <a:p>
            <a:r>
              <a:rPr lang="en-US" sz="3000" dirty="0" smtClean="0">
                <a:sym typeface="Wingdings" panose="05000000000000000000" pitchFamily="2" charset="2"/>
              </a:rPr>
              <a:t>Early key figures: 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The Light Crust Doughboys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Milton Brown &amp; The Musical Brownies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Bob Wills &amp; The Texas Playboys</a:t>
            </a:r>
          </a:p>
          <a:p>
            <a:pPr lvl="1"/>
            <a:r>
              <a:rPr lang="en-US" sz="3000" dirty="0" smtClean="0">
                <a:sym typeface="Wingdings" panose="05000000000000000000" pitchFamily="2" charset="2"/>
              </a:rPr>
              <a:t>Spade Cooley</a:t>
            </a:r>
            <a:endParaRPr lang="en-US" sz="3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11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Light Crust Doughboys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939" y="1600200"/>
            <a:ext cx="5814121" cy="4525963"/>
          </a:xfrm>
        </p:spPr>
      </p:pic>
    </p:spTree>
    <p:extLst>
      <p:ext uri="{BB962C8B-B14F-4D97-AF65-F5344CB8AC3E}">
        <p14:creationId xmlns:p14="http://schemas.microsoft.com/office/powerpoint/2010/main" val="426419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Light Crust Doughboys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Formed in 1931</a:t>
            </a:r>
          </a:p>
          <a:p>
            <a:r>
              <a:rPr lang="en-US" sz="3000" dirty="0" smtClean="0"/>
              <a:t>“String Band”</a:t>
            </a:r>
          </a:p>
          <a:p>
            <a:r>
              <a:rPr lang="en-US" sz="3000" dirty="0" smtClean="0"/>
              <a:t>Performed on Fort Worth’s KFJZ radio to promote Light Crust Flour (</a:t>
            </a:r>
            <a:r>
              <a:rPr lang="en-US" sz="3000" dirty="0" err="1" smtClean="0"/>
              <a:t>Burrus</a:t>
            </a:r>
            <a:r>
              <a:rPr lang="en-US" sz="3000" dirty="0" smtClean="0"/>
              <a:t> Mill and Elevator Company)</a:t>
            </a:r>
          </a:p>
          <a:p>
            <a:r>
              <a:rPr lang="en-US" sz="3000" dirty="0" smtClean="0"/>
              <a:t>Milton Brown, Bob Wills, Herman </a:t>
            </a:r>
            <a:r>
              <a:rPr lang="en-US" sz="3000" dirty="0" err="1" smtClean="0"/>
              <a:t>Arnspiger</a:t>
            </a:r>
            <a:r>
              <a:rPr lang="en-US" sz="3000" dirty="0" smtClean="0"/>
              <a:t>, Derwood Brown</a:t>
            </a:r>
          </a:p>
          <a:p>
            <a:r>
              <a:rPr lang="en-US" sz="3000" dirty="0" smtClean="0"/>
              <a:t>Mixed blues, jazz, ragtime, rural music</a:t>
            </a:r>
          </a:p>
          <a:p>
            <a:r>
              <a:rPr lang="en-US" sz="3000" dirty="0" smtClean="0"/>
              <a:t>Disbanded over disagreements with Wilbert Lee “Pappy” </a:t>
            </a:r>
            <a:r>
              <a:rPr lang="en-US" sz="3000" dirty="0" err="1" smtClean="0"/>
              <a:t>O’Daniel</a:t>
            </a:r>
            <a:endParaRPr lang="en-US" sz="3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1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Milton Brown &amp; The Musical Brownies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05000"/>
            <a:ext cx="6019800" cy="4101139"/>
          </a:xfrm>
        </p:spPr>
      </p:pic>
    </p:spTree>
    <p:extLst>
      <p:ext uri="{BB962C8B-B14F-4D97-AF65-F5344CB8AC3E}">
        <p14:creationId xmlns:p14="http://schemas.microsoft.com/office/powerpoint/2010/main" val="79347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Milton Brown &amp; The Musical Brownies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Formed in 1932</a:t>
            </a:r>
          </a:p>
          <a:p>
            <a:r>
              <a:rPr lang="en-US" dirty="0" smtClean="0"/>
              <a:t>“The Father of Western Swing”</a:t>
            </a:r>
          </a:p>
          <a:p>
            <a:r>
              <a:rPr lang="en-US" dirty="0" smtClean="0"/>
              <a:t>Played Crystal Springs Dance Hall</a:t>
            </a:r>
          </a:p>
          <a:p>
            <a:r>
              <a:rPr lang="en-US" dirty="0" smtClean="0"/>
              <a:t>Killed in an auto accident in 1936</a:t>
            </a:r>
          </a:p>
          <a:p>
            <a:r>
              <a:rPr lang="en-US" dirty="0" smtClean="0"/>
              <a:t>Innovations:</a:t>
            </a:r>
            <a:endParaRPr lang="en-US" dirty="0"/>
          </a:p>
          <a:p>
            <a:pPr lvl="1"/>
            <a:r>
              <a:rPr lang="en-US" dirty="0" smtClean="0"/>
              <a:t>Added a piano player</a:t>
            </a:r>
          </a:p>
          <a:p>
            <a:pPr lvl="1"/>
            <a:r>
              <a:rPr lang="en-US" dirty="0" smtClean="0"/>
              <a:t>Bob Dunn – amplified steel guitar</a:t>
            </a:r>
          </a:p>
          <a:p>
            <a:pPr lvl="1"/>
            <a:r>
              <a:rPr lang="en-US" dirty="0" smtClean="0"/>
              <a:t>Defined the early sounds of Western Swing</a:t>
            </a:r>
          </a:p>
        </p:txBody>
      </p:sp>
    </p:spTree>
    <p:extLst>
      <p:ext uri="{BB962C8B-B14F-4D97-AF65-F5344CB8AC3E}">
        <p14:creationId xmlns:p14="http://schemas.microsoft.com/office/powerpoint/2010/main" val="49171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 Springs Dance Hall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62007"/>
            <a:ext cx="6705599" cy="4108962"/>
          </a:xfrm>
        </p:spPr>
      </p:pic>
    </p:spTree>
    <p:extLst>
      <p:ext uri="{BB962C8B-B14F-4D97-AF65-F5344CB8AC3E}">
        <p14:creationId xmlns:p14="http://schemas.microsoft.com/office/powerpoint/2010/main" val="34284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668</Words>
  <Application>Microsoft Office PowerPoint</Application>
  <PresentationFormat>On-screen Show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Western Swing and Cowtown</vt:lpstr>
      <vt:lpstr>Welcome!</vt:lpstr>
      <vt:lpstr>Western Swing…what is it?</vt:lpstr>
      <vt:lpstr>Western Swing…what is it?</vt:lpstr>
      <vt:lpstr>The Light Crust Doughboys</vt:lpstr>
      <vt:lpstr>The Light Crust Doughboys</vt:lpstr>
      <vt:lpstr>Milton Brown &amp; The Musical Brownies</vt:lpstr>
      <vt:lpstr>Milton Brown &amp; The Musical Brownies</vt:lpstr>
      <vt:lpstr>Crystal Springs Dance Hall</vt:lpstr>
      <vt:lpstr>Crystal Springs Dance Hall</vt:lpstr>
      <vt:lpstr>Crystal Springs Dance Hall</vt:lpstr>
      <vt:lpstr>Crystal Springs Dance Hall</vt:lpstr>
      <vt:lpstr>Bob Wills &amp; The Texas Playboys</vt:lpstr>
      <vt:lpstr>Bob Wills &amp; The Texas Playboys</vt:lpstr>
      <vt:lpstr>Bob Wills &amp; The Texas Playboys</vt:lpstr>
      <vt:lpstr>Bob Wills &amp; The Texas Playboys</vt:lpstr>
      <vt:lpstr>Spade Cooley</vt:lpstr>
      <vt:lpstr>Spade Cooley</vt:lpstr>
      <vt:lpstr>Spade Cooley</vt:lpstr>
      <vt:lpstr>Spade Cooley</vt:lpstr>
      <vt:lpstr>Spade Cooley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Ginny Mac</dc:creator>
  <cp:lastModifiedBy>Ginny Mac</cp:lastModifiedBy>
  <cp:revision>17</cp:revision>
  <dcterms:created xsi:type="dcterms:W3CDTF">2019-07-09T19:50:59Z</dcterms:created>
  <dcterms:modified xsi:type="dcterms:W3CDTF">2019-07-09T22:17:31Z</dcterms:modified>
</cp:coreProperties>
</file>